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A66A2F-D568-6C7D-9C6A-0A862CFF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3E2FD2B-93D1-6E08-0DB8-E5463F445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6D84-865A-4B91-AE31-5A65F138E4AB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39DEDE-857C-53B7-F970-53AF3C08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1D908FA-0705-6F2A-3C7F-C8E647D21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F246-DF05-4478-AD43-A4A9E5E11A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5981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2489D91-4192-431D-BF8D-1AF4C296E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B883DF-A7C2-E4C2-6919-4A9637958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90C1CF-84C5-1531-9980-8E448F7B33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76D84-865A-4B91-AE31-5A65F138E4AB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7ABCE5-9EB8-67AE-07CD-0355489DFF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B640E0-5C41-CD39-1306-0EF563798D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1F246-DF05-4478-AD43-A4A9E5E11A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234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72FBA23-FED1-12E0-218C-114FC93A8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DA2FA4B-C3B6-BEFA-E762-FC20291602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55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75D03EE4-75B6-9A54-1C4F-215375657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61DD620-EF82-76CF-CE5F-280B537C0F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05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DFEEC49-7B43-F409-8CB1-E326EB1EB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F3CF48B-9035-8799-4520-3F48258589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44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CF7348FB-C7A4-6F76-6EFE-DE73F9C73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95DE3D3-0AA8-1DF0-05B0-DC50BD6436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99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F9FD05C-8457-4ADC-93C6-57B267509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32E2BE6-72E0-084F-97F2-3476C8B855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28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C3F50BA-C299-F26C-A719-28EA92BC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7409439-05A4-253A-D61E-F4E76574EC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05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B0D5CCF-DA95-F225-9DF9-1FE9B438E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963C829-7911-8426-1621-CCEBFD8ED3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88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FA6DC65-000C-959F-2DB0-D677B69A9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4340BBC-7B78-931C-B739-44F9B49466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841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6199611-BECC-A4BC-9C60-4744059FE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D732E23-F08D-8214-E7E5-D10247DAD5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58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DA88B90-9874-D089-E902-6D6AE727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EB84A3D-2439-B8DF-9C68-009DB949B9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45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873DBA7-2C4C-EBA9-4CAA-7720F5DB9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3DE8D74-1EC2-6CBC-D0FC-D8A0E73467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80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DBAAA779-A7EE-4548-A8C7-BF435E9FE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FA4531E-E9A0-88A1-6FB9-DBBA8ED92F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26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A386398-E79D-98A4-ED47-01E92F5D2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107E24-DC46-3EF2-652E-2E35CD6C99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250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Phillip de Graaff</dc:creator>
  <cp:lastModifiedBy>Phillip de Graaff</cp:lastModifiedBy>
  <cp:revision>1</cp:revision>
  <dcterms:created xsi:type="dcterms:W3CDTF">2026-08-13T12:02:18Z</dcterms:created>
  <dcterms:modified xsi:type="dcterms:W3CDTF">2026-08-13T12:02:18Z</dcterms:modified>
</cp:coreProperties>
</file>